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322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323" r:id="rId35"/>
    <p:sldId id="32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325" r:id="rId50"/>
    <p:sldId id="298" r:id="rId51"/>
    <p:sldId id="299" r:id="rId52"/>
    <p:sldId id="300" r:id="rId53"/>
    <p:sldId id="301" r:id="rId54"/>
    <p:sldId id="302" r:id="rId55"/>
    <p:sldId id="303" r:id="rId56"/>
    <p:sldId id="304" r:id="rId57"/>
    <p:sldId id="305" r:id="rId58"/>
    <p:sldId id="306" r:id="rId59"/>
    <p:sldId id="307" r:id="rId60"/>
    <p:sldId id="308" r:id="rId61"/>
    <p:sldId id="309" r:id="rId62"/>
    <p:sldId id="310" r:id="rId63"/>
    <p:sldId id="311" r:id="rId64"/>
    <p:sldId id="312" r:id="rId65"/>
    <p:sldId id="313" r:id="rId66"/>
    <p:sldId id="314" r:id="rId67"/>
    <p:sldId id="315" r:id="rId68"/>
    <p:sldId id="316" r:id="rId69"/>
    <p:sldId id="317" r:id="rId70"/>
    <p:sldId id="318" r:id="rId71"/>
    <p:sldId id="319" r:id="rId72"/>
    <p:sldId id="320" r:id="rId73"/>
    <p:sldId id="321" r:id="rId7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6F539A4-15FA-B7BC-65DB-48ACE8EA1B0B}" v="2" dt="2022-01-26T19:22:16.09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04" autoAdjust="0"/>
    <p:restoredTop sz="94660"/>
  </p:normalViewPr>
  <p:slideViewPr>
    <p:cSldViewPr snapToGrid="0">
      <p:cViewPr varScale="1">
        <p:scale>
          <a:sx n="60" d="100"/>
          <a:sy n="60" d="100"/>
        </p:scale>
        <p:origin x="72" y="12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slide" Target="slides/slide70.xml"/><Relationship Id="rId79" Type="http://schemas.microsoft.com/office/2016/11/relationships/changesInfo" Target="changesInfos/changesInfo1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microsoft.com/office/2015/10/relationships/revisionInfo" Target="revisionInfo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viewProps" Target="viewProp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allisky, Kyle" userId="S::kmh6587@psu.edu::6571d90e-7445-4c1d-8cee-e99c7af32d7e" providerId="AD" clId="Web-{56F539A4-15FA-B7BC-65DB-48ACE8EA1B0B}"/>
    <pc:docChg chg="modSld">
      <pc:chgData name="Hallisky, Kyle" userId="S::kmh6587@psu.edu::6571d90e-7445-4c1d-8cee-e99c7af32d7e" providerId="AD" clId="Web-{56F539A4-15FA-B7BC-65DB-48ACE8EA1B0B}" dt="2022-01-26T19:22:16.095" v="1" actId="1076"/>
      <pc:docMkLst>
        <pc:docMk/>
      </pc:docMkLst>
      <pc:sldChg chg="modSp">
        <pc:chgData name="Hallisky, Kyle" userId="S::kmh6587@psu.edu::6571d90e-7445-4c1d-8cee-e99c7af32d7e" providerId="AD" clId="Web-{56F539A4-15FA-B7BC-65DB-48ACE8EA1B0B}" dt="2022-01-26T19:22:16.095" v="1" actId="1076"/>
        <pc:sldMkLst>
          <pc:docMk/>
          <pc:sldMk cId="831190564" sldId="265"/>
        </pc:sldMkLst>
        <pc:picChg chg="mod">
          <ac:chgData name="Hallisky, Kyle" userId="S::kmh6587@psu.edu::6571d90e-7445-4c1d-8cee-e99c7af32d7e" providerId="AD" clId="Web-{56F539A4-15FA-B7BC-65DB-48ACE8EA1B0B}" dt="2022-01-26T19:22:16.095" v="1" actId="1076"/>
          <ac:picMkLst>
            <pc:docMk/>
            <pc:sldMk cId="831190564" sldId="265"/>
            <ac:picMk id="2" creationId="{00000000-0000-0000-0000-000000000000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280EF-4CF1-4E48-9E24-4C1CE9F6AB11}" type="datetimeFigureOut">
              <a:rPr lang="en-US" smtClean="0"/>
              <a:t>1/26/2022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1907E-DC30-42CC-8AEE-CB929F1F75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5791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280EF-4CF1-4E48-9E24-4C1CE9F6AB11}" type="datetimeFigureOut">
              <a:rPr lang="en-US" smtClean="0"/>
              <a:t>1/26/2022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1907E-DC30-42CC-8AEE-CB929F1F75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7056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280EF-4CF1-4E48-9E24-4C1CE9F6AB11}" type="datetimeFigureOut">
              <a:rPr lang="en-US" smtClean="0"/>
              <a:t>1/26/2022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1907E-DC30-42CC-8AEE-CB929F1F75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895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280EF-4CF1-4E48-9E24-4C1CE9F6AB11}" type="datetimeFigureOut">
              <a:rPr lang="en-US" smtClean="0"/>
              <a:t>1/26/2022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1907E-DC30-42CC-8AEE-CB929F1F75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2783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280EF-4CF1-4E48-9E24-4C1CE9F6AB11}" type="datetimeFigureOut">
              <a:rPr lang="en-US" smtClean="0"/>
              <a:t>1/26/2022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1907E-DC30-42CC-8AEE-CB929F1F75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5027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280EF-4CF1-4E48-9E24-4C1CE9F6AB11}" type="datetimeFigureOut">
              <a:rPr lang="en-US" smtClean="0"/>
              <a:t>1/26/2022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1907E-DC30-42CC-8AEE-CB929F1F75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7444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280EF-4CF1-4E48-9E24-4C1CE9F6AB11}" type="datetimeFigureOut">
              <a:rPr lang="en-US" smtClean="0"/>
              <a:t>1/26/2022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1907E-DC30-42CC-8AEE-CB929F1F75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8310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280EF-4CF1-4E48-9E24-4C1CE9F6AB11}" type="datetimeFigureOut">
              <a:rPr lang="en-US" smtClean="0"/>
              <a:t>1/26/2022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1907E-DC30-42CC-8AEE-CB929F1F75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8888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280EF-4CF1-4E48-9E24-4C1CE9F6AB11}" type="datetimeFigureOut">
              <a:rPr lang="en-US" smtClean="0"/>
              <a:t>1/26/2022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1907E-DC30-42CC-8AEE-CB929F1F75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2778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280EF-4CF1-4E48-9E24-4C1CE9F6AB11}" type="datetimeFigureOut">
              <a:rPr lang="en-US" smtClean="0"/>
              <a:t>1/26/2022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1907E-DC30-42CC-8AEE-CB929F1F75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7189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280EF-4CF1-4E48-9E24-4C1CE9F6AB11}" type="datetimeFigureOut">
              <a:rPr lang="en-US" smtClean="0"/>
              <a:t>1/26/2022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1907E-DC30-42CC-8AEE-CB929F1F75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691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3280EF-4CF1-4E48-9E24-4C1CE9F6AB11}" type="datetimeFigureOut">
              <a:rPr lang="en-US" smtClean="0"/>
              <a:t>1/26/2022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D1907E-DC30-42CC-8AEE-CB929F1F75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1504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Food Pics Extended Database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Credit to Dr. Jens </a:t>
            </a:r>
            <a:r>
              <a:rPr lang="en-US" dirty="0" err="1"/>
              <a:t>Blechert</a:t>
            </a:r>
            <a:r>
              <a:rPr lang="en-US" dirty="0"/>
              <a:t> Food Pics Database at the University of Salzburg, Austria</a:t>
            </a:r>
          </a:p>
          <a:p>
            <a:r>
              <a:rPr lang="en-US" dirty="0"/>
              <a:t>We will be using these images as High-Energy dense foods seen in the scanner after viewing different types of commercials</a:t>
            </a:r>
          </a:p>
        </p:txBody>
      </p:sp>
    </p:spTree>
    <p:extLst>
      <p:ext uri="{BB962C8B-B14F-4D97-AF65-F5344CB8AC3E}">
        <p14:creationId xmlns:p14="http://schemas.microsoft.com/office/powerpoint/2010/main" val="41471806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0" y="1285875"/>
            <a:ext cx="5715000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1905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0" y="1285875"/>
            <a:ext cx="5715000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1847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0" y="1285875"/>
            <a:ext cx="5715000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7940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0" y="1285875"/>
            <a:ext cx="5715000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9108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0" y="1285875"/>
            <a:ext cx="5715000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1764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0" y="1285875"/>
            <a:ext cx="5715000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5633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0" y="1285875"/>
            <a:ext cx="5715000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0353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0" y="1285875"/>
            <a:ext cx="5715000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0496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0" y="1285875"/>
            <a:ext cx="5715000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4956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0" y="1285875"/>
            <a:ext cx="5715000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5554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857" y="1286143"/>
            <a:ext cx="5714286" cy="42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8966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0" y="1285875"/>
            <a:ext cx="5715000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7025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0" y="1285875"/>
            <a:ext cx="5715000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6097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0" y="1285875"/>
            <a:ext cx="5715000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6919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0" y="1285875"/>
            <a:ext cx="5715000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5483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0" y="1285875"/>
            <a:ext cx="5715000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4043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0" y="1285875"/>
            <a:ext cx="5715000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30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0" y="1285875"/>
            <a:ext cx="5715000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0189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0" y="1285875"/>
            <a:ext cx="5715000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6198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0" y="1285875"/>
            <a:ext cx="5715000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1580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0" y="1285875"/>
            <a:ext cx="5715000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6602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857" y="1286143"/>
            <a:ext cx="5714286" cy="42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4988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0" y="1285875"/>
            <a:ext cx="5715000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7834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0" y="1285875"/>
            <a:ext cx="5715000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299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0" y="1285875"/>
            <a:ext cx="5715000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2534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0" y="1285875"/>
            <a:ext cx="5715000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9808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0" y="1285875"/>
            <a:ext cx="5715000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3238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0" y="1285875"/>
            <a:ext cx="5715000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87353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0" y="1285875"/>
            <a:ext cx="5715000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377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0" y="1285875"/>
            <a:ext cx="5715000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0337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0" y="1285875"/>
            <a:ext cx="5715000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4939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0" y="1285875"/>
            <a:ext cx="5715000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7064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857" y="1286143"/>
            <a:ext cx="5714286" cy="42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78154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0" y="1285875"/>
            <a:ext cx="5715000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72517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0" y="1285875"/>
            <a:ext cx="5715000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97861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0" y="1285875"/>
            <a:ext cx="5715000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9512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0" y="1285875"/>
            <a:ext cx="5715000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8292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0" y="1285875"/>
            <a:ext cx="5715000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20177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0" y="1285875"/>
            <a:ext cx="5715000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10350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0" y="1285875"/>
            <a:ext cx="5715000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74688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0" y="1285875"/>
            <a:ext cx="5715000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08096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0" y="1285875"/>
            <a:ext cx="5715000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60124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0" y="1285875"/>
            <a:ext cx="5715000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6254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857" y="1286143"/>
            <a:ext cx="5714286" cy="42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69026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0" y="1285875"/>
            <a:ext cx="5715000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41073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0" y="1285875"/>
            <a:ext cx="5715000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11024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0" y="1285875"/>
            <a:ext cx="5715000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75280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0" y="1285875"/>
            <a:ext cx="5715000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88004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0" y="1285875"/>
            <a:ext cx="5715000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36464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0" y="1285875"/>
            <a:ext cx="5715000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53496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0" y="1285875"/>
            <a:ext cx="5715000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57968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0" y="1285875"/>
            <a:ext cx="5715000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39999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0" y="1285875"/>
            <a:ext cx="5715000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51954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0" y="1285875"/>
            <a:ext cx="5715000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2845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857" y="1286143"/>
            <a:ext cx="5714286" cy="42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94938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0" y="1285875"/>
            <a:ext cx="5715000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99083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0" y="1285875"/>
            <a:ext cx="5715000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4270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0" y="1285875"/>
            <a:ext cx="5715000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09622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0" y="1285875"/>
            <a:ext cx="5715000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68260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0" y="1285875"/>
            <a:ext cx="5715000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67166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0" y="1285875"/>
            <a:ext cx="5715000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43936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0" y="1285875"/>
            <a:ext cx="5715000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23730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0" y="1285875"/>
            <a:ext cx="5715000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14559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0" y="1285875"/>
            <a:ext cx="5715000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73817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0" y="1285875"/>
            <a:ext cx="5715000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8756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857" y="1286143"/>
            <a:ext cx="5714286" cy="42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09527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0" y="1285875"/>
            <a:ext cx="5715000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6708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857" y="1286143"/>
            <a:ext cx="5714286" cy="42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098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0" y="1285875"/>
            <a:ext cx="5715000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3556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2c4f76d2-e5fd-4d0c-9f1c-02c6c8d48dd6" xsi:nil="true"/>
    <lcf76f155ced4ddcb4097134ff3c332f xmlns="cf6faeb8-54d1-4580-a175-bd3097eaab2a">
      <Terms xmlns="http://schemas.microsoft.com/office/infopath/2007/PartnerControls"/>
    </lcf76f155ced4ddcb4097134ff3c332f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FF1B0174AE16E4CB1CC41FAEDE75A33" ma:contentTypeVersion="29" ma:contentTypeDescription="Create a new document." ma:contentTypeScope="" ma:versionID="29caeb97e587edc5ffd97c0cc955b9a0">
  <xsd:schema xmlns:xsd="http://www.w3.org/2001/XMLSchema" xmlns:xs="http://www.w3.org/2001/XMLSchema" xmlns:p="http://schemas.microsoft.com/office/2006/metadata/properties" xmlns:ns2="2c4f76d2-e5fd-4d0c-9f1c-02c6c8d48dd6" xmlns:ns3="cf6faeb8-54d1-4580-a175-bd3097eaab2a" targetNamespace="http://schemas.microsoft.com/office/2006/metadata/properties" ma:root="true" ma:fieldsID="125c276e8ad9ac2088d73c59cf4fd2f7" ns2:_="" ns3:_="">
    <xsd:import namespace="2c4f76d2-e5fd-4d0c-9f1c-02c6c8d48dd6"/>
    <xsd:import namespace="cf6faeb8-54d1-4580-a175-bd3097eaab2a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KeyPoints" minOccurs="0"/>
                <xsd:element ref="ns3:MediaServiceKeyPoints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LengthInSeconds" minOccurs="0"/>
                <xsd:element ref="ns3:MediaServiceLocation" minOccurs="0"/>
                <xsd:element ref="ns2:TaxCatchAll" minOccurs="0"/>
                <xsd:element ref="ns3:lcf76f155ced4ddcb4097134ff3c332f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c4f76d2-e5fd-4d0c-9f1c-02c6c8d48dd6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1" nillable="true" ma:displayName="Taxonomy Catch All Column" ma:hidden="true" ma:list="{14738273-d04b-4d91-a371-b3953d63e64a}" ma:internalName="TaxCatchAll" ma:showField="CatchAllData" ma:web="2c4f76d2-e5fd-4d0c-9f1c-02c6c8d48dd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f6faeb8-54d1-4580-a175-bd3097eaab2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  <xsd:element name="lcf76f155ced4ddcb4097134ff3c332f" ma:index="23" nillable="true" ma:taxonomy="true" ma:internalName="lcf76f155ced4ddcb4097134ff3c332f" ma:taxonomyFieldName="MediaServiceImageTags" ma:displayName="Image Tags" ma:readOnly="false" ma:fieldId="{5cf76f15-5ced-4ddc-b409-7134ff3c332f}" ma:taxonomyMulti="true" ma:sspId="28b28469-8996-4088-bd89-44d87d6385e5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D7DA145-1A16-4B78-9418-0A21AEFED01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1B979A3-53B3-46AF-9700-0D3C2578C78E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8E2FCC5C-29D2-4EAF-9E20-0105B0E9751C}"/>
</file>

<file path=docProps/app.xml><?xml version="1.0" encoding="utf-8"?>
<Properties xmlns="http://schemas.openxmlformats.org/officeDocument/2006/extended-properties" xmlns:vt="http://schemas.openxmlformats.org/officeDocument/2006/docPropsVTypes">
  <TotalTime>23</TotalTime>
  <Words>40</Words>
  <Application>Microsoft Office PowerPoint</Application>
  <PresentationFormat>Widescreen</PresentationFormat>
  <Paragraphs>3</Paragraphs>
  <Slides>70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71" baseType="lpstr">
      <vt:lpstr>Office Theme</vt:lpstr>
      <vt:lpstr>Food Pics Extended Database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Penn State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Food Pics Extended Database</dc:title>
  <dc:creator>Hallisky, Kyle</dc:creator>
  <cp:lastModifiedBy>Hallisky, Kyle</cp:lastModifiedBy>
  <cp:revision>6</cp:revision>
  <dcterms:created xsi:type="dcterms:W3CDTF">2022-01-18T20:42:54Z</dcterms:created>
  <dcterms:modified xsi:type="dcterms:W3CDTF">2022-01-26T19:22:18Z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0x0101000FF1B0174AE16E4CB1CC41FAEDE75A33</vt:lpwstr>
  </property>
</Properties>
</file>